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274"/>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8" r:id="rId177"/>
    <p:sldId id="609" r:id="rId178"/>
    <p:sldId id="610" r:id="rId179"/>
    <p:sldId id="606" r:id="rId180"/>
    <p:sldId id="611" r:id="rId181"/>
    <p:sldId id="612" r:id="rId182"/>
    <p:sldId id="613" r:id="rId183"/>
    <p:sldId id="516" r:id="rId184"/>
    <p:sldId id="504" r:id="rId185"/>
    <p:sldId id="505" r:id="rId186"/>
    <p:sldId id="506" r:id="rId187"/>
    <p:sldId id="507" r:id="rId188"/>
    <p:sldId id="508" r:id="rId189"/>
    <p:sldId id="509" r:id="rId190"/>
    <p:sldId id="510" r:id="rId191"/>
    <p:sldId id="511" r:id="rId192"/>
    <p:sldId id="512" r:id="rId193"/>
    <p:sldId id="513" r:id="rId194"/>
    <p:sldId id="514" r:id="rId195"/>
    <p:sldId id="515" r:id="rId196"/>
    <p:sldId id="517" r:id="rId197"/>
    <p:sldId id="518" r:id="rId198"/>
    <p:sldId id="519" r:id="rId199"/>
    <p:sldId id="520" r:id="rId200"/>
    <p:sldId id="521" r:id="rId201"/>
    <p:sldId id="522" r:id="rId202"/>
    <p:sldId id="523" r:id="rId203"/>
    <p:sldId id="524" r:id="rId204"/>
    <p:sldId id="525" r:id="rId205"/>
    <p:sldId id="526" r:id="rId206"/>
    <p:sldId id="527" r:id="rId207"/>
    <p:sldId id="528" r:id="rId208"/>
    <p:sldId id="529" r:id="rId209"/>
    <p:sldId id="530" r:id="rId210"/>
    <p:sldId id="534" r:id="rId211"/>
    <p:sldId id="535" r:id="rId212"/>
    <p:sldId id="536" r:id="rId213"/>
    <p:sldId id="544" r:id="rId214"/>
    <p:sldId id="532" r:id="rId215"/>
    <p:sldId id="533" r:id="rId216"/>
    <p:sldId id="541" r:id="rId217"/>
    <p:sldId id="537" r:id="rId218"/>
    <p:sldId id="543" r:id="rId219"/>
    <p:sldId id="542" r:id="rId220"/>
    <p:sldId id="538" r:id="rId221"/>
    <p:sldId id="545" r:id="rId222"/>
    <p:sldId id="546" r:id="rId223"/>
    <p:sldId id="549" r:id="rId224"/>
    <p:sldId id="550" r:id="rId225"/>
    <p:sldId id="551" r:id="rId226"/>
    <p:sldId id="552" r:id="rId227"/>
    <p:sldId id="556" r:id="rId228"/>
    <p:sldId id="553" r:id="rId229"/>
    <p:sldId id="554" r:id="rId230"/>
    <p:sldId id="555" r:id="rId231"/>
    <p:sldId id="557" r:id="rId232"/>
    <p:sldId id="558" r:id="rId233"/>
    <p:sldId id="561" r:id="rId234"/>
    <p:sldId id="559" r:id="rId235"/>
    <p:sldId id="596" r:id="rId236"/>
    <p:sldId id="594" r:id="rId237"/>
    <p:sldId id="540" r:id="rId238"/>
    <p:sldId id="562" r:id="rId239"/>
    <p:sldId id="563" r:id="rId240"/>
    <p:sldId id="564" r:id="rId241"/>
    <p:sldId id="586" r:id="rId242"/>
    <p:sldId id="565" r:id="rId243"/>
    <p:sldId id="566" r:id="rId244"/>
    <p:sldId id="567" r:id="rId245"/>
    <p:sldId id="568" r:id="rId246"/>
    <p:sldId id="569" r:id="rId247"/>
    <p:sldId id="591" r:id="rId248"/>
    <p:sldId id="592" r:id="rId249"/>
    <p:sldId id="593" r:id="rId250"/>
    <p:sldId id="539" r:id="rId251"/>
    <p:sldId id="570" r:id="rId252"/>
    <p:sldId id="571" r:id="rId253"/>
    <p:sldId id="572" r:id="rId254"/>
    <p:sldId id="573" r:id="rId255"/>
    <p:sldId id="574" r:id="rId256"/>
    <p:sldId id="576" r:id="rId257"/>
    <p:sldId id="575" r:id="rId258"/>
    <p:sldId id="577" r:id="rId259"/>
    <p:sldId id="587" r:id="rId260"/>
    <p:sldId id="578" r:id="rId261"/>
    <p:sldId id="599" r:id="rId262"/>
    <p:sldId id="597" r:id="rId263"/>
    <p:sldId id="579" r:id="rId264"/>
    <p:sldId id="580" r:id="rId265"/>
    <p:sldId id="581" r:id="rId266"/>
    <p:sldId id="582" r:id="rId267"/>
    <p:sldId id="584" r:id="rId268"/>
    <p:sldId id="588" r:id="rId269"/>
    <p:sldId id="585" r:id="rId270"/>
    <p:sldId id="583" r:id="rId271"/>
    <p:sldId id="589" r:id="rId272"/>
    <p:sldId id="590" r:id="rId27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8"/>
            <p14:sldId id="609"/>
            <p14:sldId id="610"/>
            <p14:sldId id="606"/>
            <p14:sldId id="611"/>
            <p14:sldId id="612"/>
            <p14:sldId id="613"/>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e Segurança - a fazer" id="{A2356CC7-2DBC-4458-A81C-16F9814C72DD}">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commentAuthors" Target="commentAuthor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presProps" Target="pres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viewProps" Target="view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theme" Target="theme/theme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19/03/2015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19/03/2015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19/03/2015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19/03/2015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19/03/2015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19/03/2015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19/03/2015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19/03/2015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19/03/2015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19/03/2015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19/03/2015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19/03/2015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19/03/2015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docs.oracle.com/javase/7/docs/api/java/util/regex/Pattern.html"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 Id="rId4" Type="http://schemas.openxmlformats.org/officeDocument/2006/relationships/hyperlink" Target="http://software-corporativo.googlecode.com/svn/trunk/exemplo_12_bean_validation"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6.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91.png"/><Relationship Id="rId4" Type="http://schemas.openxmlformats.org/officeDocument/2006/relationships/hyperlink" Target="http://software-corporativo.googlecode.com/svn/trunk/alo_cliente/" TargetMode="External"/></Relationships>
</file>

<file path=ppt/slides/_rels/slide226.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@Size, @CreditCardNumber e @Future.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p>
        </p:txBody>
      </p:sp>
      <p:pic>
        <p:nvPicPr>
          <p:cNvPr id="4" name="Espaço Reservado para Conteúdo 3"/>
          <p:cNvPicPr>
            <a:picLocks noGrp="1" noChangeAspect="1"/>
          </p:cNvPicPr>
          <p:nvPr>
            <p:ph idx="1"/>
          </p:nvPr>
        </p:nvPicPr>
        <p:blipFill>
          <a:blip r:embed="rId2"/>
          <a:stretch>
            <a:fillRect/>
          </a:stretch>
        </p:blipFill>
        <p:spPr>
          <a:xfrm>
            <a:off x="386366" y="764250"/>
            <a:ext cx="6549560" cy="5428341"/>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@Pattern.</a:t>
            </a:r>
          </a:p>
          <a:p>
            <a:r>
              <a:rPr lang="pt-BR" sz="2000" noProof="1" smtClean="0"/>
              <a:t>Tanto o primeiro, quanto o último nome têm o seguinte padrão: uma letra maiúscula, </a:t>
            </a:r>
            <a:r>
              <a:rPr lang="pt-BR" sz="2000" noProof="1" smtClean="0"/>
              <a:t>e pelo menos uma minúscula.</a:t>
            </a:r>
            <a:endParaRPr lang="pt-BR" sz="2000" noProof="1" smtClean="0"/>
          </a:p>
          <a:p>
            <a:r>
              <a:rPr lang="pt-BR" sz="2000" noProof="1" smtClean="0"/>
              <a:t>Para mais informações sobre Pattern, visite a seguinte página: </a:t>
            </a:r>
            <a:r>
              <a:rPr lang="pt-BR" sz="2000" noProof="1" smtClean="0">
                <a:hlinkClick r:id="rId2"/>
              </a:rPr>
              <a:t>http://docs.oracle.com/javase/7/docs/api/java/util/regex/Pattern.html</a:t>
            </a:r>
            <a:endParaRPr lang="pt-BR" sz="2000" noProof="1"/>
          </a:p>
        </p:txBody>
      </p:sp>
      <p:pic>
        <p:nvPicPr>
          <p:cNvPr id="8" name="Espaço Reservado para Conteúdo 7"/>
          <p:cNvPicPr>
            <a:picLocks noGrp="1" noChangeAspect="1"/>
          </p:cNvPicPr>
          <p:nvPr>
            <p:ph idx="1"/>
          </p:nvPr>
        </p:nvPicPr>
        <p:blipFill>
          <a:blip r:embed="rId3"/>
          <a:stretch>
            <a:fillRect/>
          </a:stretch>
        </p:blipFill>
        <p:spPr>
          <a:xfrm>
            <a:off x="0" y="888642"/>
            <a:ext cx="7526142" cy="4919730"/>
          </a:xfrm>
          <a:prstGeom prst="rect">
            <a:avLst/>
          </a:prstGeom>
        </p:spPr>
      </p:pic>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a:t>
            </a:r>
            <a:r>
              <a:rPr lang="pt-BR" sz="2000" noProof="1" smtClean="0"/>
              <a:t>pontuação.  Além disso, </a:t>
            </a:r>
            <a:r>
              <a:rPr lang="pt-BR" sz="2000" noProof="1" smtClean="0"/>
              <a:t>a senha deve possuir entre 6 e 20 caracteres.</a:t>
            </a:r>
            <a:endParaRPr lang="pt-BR" sz="2000" dirty="0"/>
          </a:p>
        </p:txBody>
      </p:sp>
      <p:pic>
        <p:nvPicPr>
          <p:cNvPr id="5" name="Espaço Reservado para Conteúdo 4"/>
          <p:cNvPicPr>
            <a:picLocks noGrp="1" noChangeAspect="1"/>
          </p:cNvPicPr>
          <p:nvPr>
            <p:ph idx="1"/>
          </p:nvPr>
        </p:nvPicPr>
        <p:blipFill>
          <a:blip r:embed="rId2"/>
          <a:stretch>
            <a:fillRect/>
          </a:stretch>
        </p:blipFill>
        <p:spPr>
          <a:xfrm>
            <a:off x="0" y="1403799"/>
            <a:ext cx="7568967" cy="4005328"/>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782868"/>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030834526"/>
              </p:ext>
            </p:extLst>
          </p:nvPr>
        </p:nvGraphicFramePr>
        <p:xfrm>
          <a:off x="676273" y="2126659"/>
          <a:ext cx="10753726" cy="2661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Bean Validation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noProof="1" smtClean="0"/>
              <a:t>Existem diversas outras anotações </a:t>
            </a:r>
            <a:r>
              <a:rPr lang="pt-BR" i="1" noProof="1" smtClean="0"/>
              <a:t>Bean Validation </a:t>
            </a:r>
            <a:r>
              <a:rPr lang="pt-BR" noProof="1" smtClean="0"/>
              <a:t>e também do </a:t>
            </a:r>
            <a:r>
              <a:rPr lang="pt-BR" i="1" noProof="1" smtClean="0"/>
              <a:t>Hibernate Validator</a:t>
            </a:r>
            <a:r>
              <a:rPr lang="pt-BR" noProof="1" smtClean="0"/>
              <a:t>. Você pode encontrá-las nos pacotes </a:t>
            </a:r>
            <a:r>
              <a:rPr lang="pt-BR" i="1" noProof="1" smtClean="0"/>
              <a:t>javax.validation.constraints </a:t>
            </a:r>
            <a:r>
              <a:rPr lang="pt-BR" noProof="1" smtClean="0"/>
              <a:t>(</a:t>
            </a:r>
            <a:r>
              <a:rPr lang="pt-BR" i="1" noProof="1" smtClean="0">
                <a:hlinkClick r:id="rId2"/>
              </a:rPr>
              <a:t>https://docs.oracle.com/javaee/7/api/javax/validation/constraints/package-summary.html</a:t>
            </a:r>
            <a:r>
              <a:rPr lang="pt-BR" noProof="1" smtClean="0"/>
              <a:t>) e </a:t>
            </a:r>
            <a:r>
              <a:rPr lang="pt-BR" i="1" noProof="1" smtClean="0"/>
              <a:t>org.hibernate.validator.constraints </a:t>
            </a:r>
            <a:r>
              <a:rPr lang="pt-BR" noProof="1" smtClean="0"/>
              <a:t>(</a:t>
            </a:r>
            <a:r>
              <a:rPr lang="pt-BR" i="1" noProof="1" smtClean="0">
                <a:hlinkClick r:id="rId3"/>
              </a:rPr>
              <a:t>https://docs.jboss.org/hibernate/validator/5.1/api/index.html</a:t>
            </a:r>
            <a:r>
              <a:rPr lang="pt-BR" noProof="1" smtClean="0"/>
              <a:t>).</a:t>
            </a:r>
          </a:p>
          <a:p>
            <a:pPr>
              <a:buFont typeface="Arial" panose="020B0604020202020204" pitchFamily="34" charset="0"/>
              <a:buChar char="•"/>
            </a:pPr>
            <a:r>
              <a:rPr lang="pt-BR" noProof="1"/>
              <a:t> </a:t>
            </a:r>
            <a:r>
              <a:rPr lang="pt-BR" noProof="1" smtClean="0"/>
              <a:t>Para acessar os exemplos criados, acesse: </a:t>
            </a:r>
            <a:r>
              <a:rPr lang="pt-BR" noProof="1" smtClean="0">
                <a:hlinkClick r:id="rId4"/>
              </a:rPr>
              <a:t>http://software-corporativo.googlecode.com/svn/trunk/exemplo_12_bean_validation</a:t>
            </a:r>
            <a:endParaRPr lang="pt-BR" noProof="1" smtClean="0"/>
          </a:p>
          <a:p>
            <a:pPr marL="0" indent="0">
              <a:buNone/>
            </a:pPr>
            <a:endParaRPr lang="pt-BR" noProof="1"/>
          </a:p>
        </p:txBody>
      </p:sp>
    </p:spTree>
    <p:extLst>
      <p:ext uri="{BB962C8B-B14F-4D97-AF65-F5344CB8AC3E}">
        <p14:creationId xmlns:p14="http://schemas.microsoft.com/office/powerpoint/2010/main" val="127511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78292" y="1249251"/>
            <a:ext cx="11903542" cy="5125792"/>
          </a:xfrm>
          <a:prstGeom prst="rect">
            <a:avLst/>
          </a:prstGeom>
        </p:spPr>
      </p:pic>
    </p:spTree>
    <p:extLst>
      <p:ext uri="{BB962C8B-B14F-4D97-AF65-F5344CB8AC3E}">
        <p14:creationId xmlns:p14="http://schemas.microsoft.com/office/powerpoint/2010/main" val="3854159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0" y="2575773"/>
            <a:ext cx="12222068" cy="940159"/>
          </a:xfrm>
          <a:prstGeom prst="rect">
            <a:avLst/>
          </a:prstGeom>
        </p:spPr>
      </p:pic>
    </p:spTree>
    <p:extLst>
      <p:ext uri="{BB962C8B-B14F-4D97-AF65-F5344CB8AC3E}">
        <p14:creationId xmlns:p14="http://schemas.microsoft.com/office/powerpoint/2010/main" val="31023873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Criando </a:t>
            </a:r>
            <a:r>
              <a:rPr lang="pt-BR" dirty="0" smtClean="0"/>
              <a:t>Uma Nova Restrição</a:t>
            </a:r>
            <a:endParaRPr lang="pt-BR" dirty="0"/>
          </a:p>
        </p:txBody>
      </p:sp>
      <p:sp>
        <p:nvSpPr>
          <p:cNvPr id="2" name="Espaço Reservado para Conteúdo 1"/>
          <p:cNvSpPr>
            <a:spLocks noGrp="1"/>
          </p:cNvSpPr>
          <p:nvPr>
            <p:ph sz="half" idx="1"/>
          </p:nvPr>
        </p:nvSpPr>
        <p:spPr/>
        <p:txBody>
          <a:bodyPr/>
          <a:lstStyle/>
          <a:p>
            <a:pPr>
              <a:buFont typeface="Arial" panose="020B0604020202020204" pitchFamily="34" charset="0"/>
              <a:buChar char="•"/>
            </a:pPr>
            <a:r>
              <a:rPr lang="pt-BR" dirty="0" smtClean="0"/>
              <a:t> Suponha que precisemos criar uma validação específica para um determinado atributo.</a:t>
            </a:r>
          </a:p>
          <a:p>
            <a:pPr>
              <a:buFont typeface="Arial" panose="020B0604020202020204" pitchFamily="34" charset="0"/>
              <a:buChar char="•"/>
            </a:pPr>
            <a:r>
              <a:rPr lang="pt-BR" dirty="0"/>
              <a:t> </a:t>
            </a:r>
            <a:r>
              <a:rPr lang="pt-BR" dirty="0" smtClean="0"/>
              <a:t>Por exemplo, sabemos que as siglas dos estados do Brasil são apenas 27 e queremos validar os valores do atributo estado.</a:t>
            </a:r>
            <a:endParaRPr lang="pt-BR" dirty="0"/>
          </a:p>
        </p:txBody>
      </p:sp>
      <p:pic>
        <p:nvPicPr>
          <p:cNvPr id="4" name="Espaço Reservado para Conteúdo 3"/>
          <p:cNvPicPr>
            <a:picLocks noGrp="1" noChangeAspect="1"/>
          </p:cNvPicPr>
          <p:nvPr>
            <p:ph sz="half" idx="2"/>
          </p:nvPr>
        </p:nvPicPr>
        <p:blipFill>
          <a:blip r:embed="rId2"/>
          <a:stretch>
            <a:fillRect/>
          </a:stretch>
        </p:blipFill>
        <p:spPr>
          <a:xfrm>
            <a:off x="6352516" y="2884868"/>
            <a:ext cx="3718763" cy="1230267"/>
          </a:xfrm>
          <a:prstGeom prst="rect">
            <a:avLst/>
          </a:prstGeom>
        </p:spPr>
      </p:pic>
    </p:spTree>
    <p:extLst>
      <p:ext uri="{BB962C8B-B14F-4D97-AF65-F5344CB8AC3E}">
        <p14:creationId xmlns:p14="http://schemas.microsoft.com/office/powerpoint/2010/main" val="41155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Criando Uma Nova Restrição</a:t>
            </a:r>
          </a:p>
        </p:txBody>
      </p:sp>
      <p:pic>
        <p:nvPicPr>
          <p:cNvPr id="5" name="Espaço Reservado para Conteúdo 4"/>
          <p:cNvPicPr>
            <a:picLocks noGrp="1" noChangeAspect="1"/>
          </p:cNvPicPr>
          <p:nvPr>
            <p:ph idx="1"/>
          </p:nvPr>
        </p:nvPicPr>
        <p:blipFill>
          <a:blip r:embed="rId2"/>
          <a:stretch>
            <a:fillRect/>
          </a:stretch>
        </p:blipFill>
        <p:spPr>
          <a:xfrm>
            <a:off x="1540888" y="2459865"/>
            <a:ext cx="8301427" cy="2640169"/>
          </a:xfrm>
          <a:prstGeom prst="rect">
            <a:avLst/>
          </a:prstGeom>
        </p:spPr>
      </p:pic>
    </p:spTree>
    <p:extLst>
      <p:ext uri="{BB962C8B-B14F-4D97-AF65-F5344CB8AC3E}">
        <p14:creationId xmlns:p14="http://schemas.microsoft.com/office/powerpoint/2010/main" val="143051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Criando Uma Nova Restrição</a:t>
            </a:r>
          </a:p>
        </p:txBody>
      </p:sp>
      <p:pic>
        <p:nvPicPr>
          <p:cNvPr id="7" name="Espaço Reservado para Conteúdo 6"/>
          <p:cNvPicPr>
            <a:picLocks noGrp="1" noChangeAspect="1"/>
          </p:cNvPicPr>
          <p:nvPr>
            <p:ph idx="1"/>
          </p:nvPr>
        </p:nvPicPr>
        <p:blipFill>
          <a:blip r:embed="rId2"/>
          <a:stretch>
            <a:fillRect/>
          </a:stretch>
        </p:blipFill>
        <p:spPr>
          <a:xfrm>
            <a:off x="1383137" y="2401184"/>
            <a:ext cx="8794714" cy="2853396"/>
          </a:xfrm>
          <a:prstGeom prst="rect">
            <a:avLst/>
          </a:prstGeom>
        </p:spPr>
      </p:pic>
    </p:spTree>
    <p:extLst>
      <p:ext uri="{BB962C8B-B14F-4D97-AF65-F5344CB8AC3E}">
        <p14:creationId xmlns:p14="http://schemas.microsoft.com/office/powerpoint/2010/main" val="4689478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sz="half" idx="1"/>
          </p:nvPr>
        </p:nvSpPr>
        <p:spPr/>
        <p:txBody>
          <a:bodyPr/>
          <a:lstStyle/>
          <a:p>
            <a:endParaRPr lang="pt-BR"/>
          </a:p>
        </p:txBody>
      </p:sp>
      <p:sp>
        <p:nvSpPr>
          <p:cNvPr id="4" name="Espaço Reservado para Conteúdo 3"/>
          <p:cNvSpPr>
            <a:spLocks noGrp="1"/>
          </p:cNvSpPr>
          <p:nvPr>
            <p:ph sz="half" idx="2"/>
          </p:nvPr>
        </p:nvSpPr>
        <p:spPr/>
        <p:txBody>
          <a:bodyPr/>
          <a:lstStyle/>
          <a:p>
            <a:endParaRPr lang="pt-BR"/>
          </a:p>
        </p:txBody>
      </p:sp>
    </p:spTree>
    <p:extLst>
      <p:ext uri="{BB962C8B-B14F-4D97-AF65-F5344CB8AC3E}">
        <p14:creationId xmlns:p14="http://schemas.microsoft.com/office/powerpoint/2010/main" val="88919392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desanexadas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22231</TotalTime>
  <Words>12891</Words>
  <Application>Microsoft Office PowerPoint</Application>
  <PresentationFormat>Widescreen</PresentationFormat>
  <Paragraphs>963</Paragraphs>
  <Slides>272</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272</vt:i4>
      </vt:variant>
    </vt:vector>
  </HeadingPairs>
  <TitlesOfParts>
    <vt:vector size="276"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Bean Validation</vt:lpstr>
      <vt:lpstr>ValidationMessages_pt_BR.properties</vt:lpstr>
      <vt:lpstr>ValidationMessages_pt_BR.properties</vt:lpstr>
      <vt:lpstr>Criando Uma Nova Restrição</vt:lpstr>
      <vt:lpstr>Criando Uma Nova Restrição</vt:lpstr>
      <vt:lpstr>Criando Uma Nova Restrição</vt:lpstr>
      <vt:lpstr>Apresentação do PowerPoint</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1468</cp:revision>
  <cp:lastPrinted>2015-03-02T16:55:32Z</cp:lastPrinted>
  <dcterms:created xsi:type="dcterms:W3CDTF">2015-01-24T14:19:26Z</dcterms:created>
  <dcterms:modified xsi:type="dcterms:W3CDTF">2015-03-20T03:10:02Z</dcterms:modified>
</cp:coreProperties>
</file>